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7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74"/>
    <p:restoredTop sz="94689"/>
  </p:normalViewPr>
  <p:slideViewPr>
    <p:cSldViewPr snapToGrid="0" snapToObjects="1">
      <p:cViewPr>
        <p:scale>
          <a:sx n="125" d="100"/>
          <a:sy n="125" d="100"/>
        </p:scale>
        <p:origin x="6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38837-51D9-6E45-A94E-27D303C81E61}" type="datetimeFigureOut">
              <a:rPr lang="en-US" smtClean="0"/>
              <a:t>5/10/20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5199D-3E20-4842-85AD-3230F3D69D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3FBA726-D892-6741-82E0-C469294409F6}" type="datetimeFigureOut">
              <a:rPr lang="en-US" smtClean="0"/>
              <a:t>5/10/20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9633DE-5C21-FF41-9CA8-140CA3BB6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39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4.jpeg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b="1" dirty="0" smtClean="0"/>
              <a:t>Lin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Chen’s</a:t>
            </a:r>
            <a:r>
              <a:rPr lang="en-US" altLang="zh-CN" b="1" dirty="0"/>
              <a:t/>
            </a:r>
            <a:br>
              <a:rPr lang="en-US" altLang="zh-CN" b="1" dirty="0"/>
            </a:br>
            <a:r>
              <a:rPr lang="en-US" b="1" dirty="0" smtClean="0"/>
              <a:t>Presentation </a:t>
            </a:r>
            <a:endParaRPr lang="en-US" b="1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30600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5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661" y="721496"/>
            <a:ext cx="7142922" cy="53811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0817" y="92765"/>
            <a:ext cx="35383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Designed</a:t>
            </a:r>
            <a:r>
              <a:rPr lang="zh-CN" altLang="en-US" sz="3200" dirty="0"/>
              <a:t> </a:t>
            </a:r>
            <a:r>
              <a:rPr lang="en-US" altLang="zh-CN" sz="3200" dirty="0"/>
              <a:t>Query</a:t>
            </a:r>
            <a:r>
              <a:rPr lang="zh-CN" altLang="en-US" sz="3200" dirty="0"/>
              <a:t> </a:t>
            </a:r>
            <a:r>
              <a:rPr lang="en-US" altLang="zh-CN" sz="3200" dirty="0" smtClean="0"/>
              <a:t>3</a:t>
            </a:r>
            <a:endParaRPr lang="en-US" sz="3200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03086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54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018572"/>
            <a:ext cx="10058400" cy="718788"/>
          </a:xfrm>
        </p:spPr>
        <p:txBody>
          <a:bodyPr/>
          <a:lstStyle/>
          <a:p>
            <a:pPr algn="ctr"/>
            <a:r>
              <a:rPr lang="en-US" dirty="0"/>
              <a:t>M</a:t>
            </a:r>
            <a:r>
              <a:rPr lang="en-US" dirty="0" smtClean="0"/>
              <a:t>y to-do list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805" y="1737360"/>
            <a:ext cx="8461383" cy="500077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44315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22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2016" y="685249"/>
            <a:ext cx="9603275" cy="1049235"/>
          </a:xfrm>
        </p:spPr>
        <p:txBody>
          <a:bodyPr/>
          <a:lstStyle/>
          <a:p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dirty="0" smtClean="0"/>
              <a:t>Design </a:t>
            </a:r>
            <a:r>
              <a:rPr lang="en-US" dirty="0" smtClean="0"/>
              <a:t>of the database </a:t>
            </a:r>
            <a:r>
              <a:rPr lang="en-US" dirty="0"/>
              <a:t>in </a:t>
            </a:r>
            <a:r>
              <a:rPr lang="en-US" dirty="0" err="1"/>
              <a:t>sqldbm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1893976"/>
            <a:ext cx="9204960" cy="4341515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04063" y="6955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46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470123" y="119270"/>
            <a:ext cx="3491396" cy="560664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Group</a:t>
            </a:r>
            <a:r>
              <a:rPr lang="zh-CN" altLang="en-US" dirty="0" smtClean="0"/>
              <a:t> </a:t>
            </a:r>
            <a:r>
              <a:rPr lang="en-US" altLang="zh-CN" dirty="0" smtClean="0"/>
              <a:t>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164" y="679934"/>
            <a:ext cx="8639313" cy="604751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76797" y="6858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9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1987826" y="0"/>
            <a:ext cx="10058400" cy="823912"/>
          </a:xfrm>
        </p:spPr>
        <p:txBody>
          <a:bodyPr/>
          <a:lstStyle/>
          <a:p>
            <a:r>
              <a:rPr lang="en-US" altLang="zh-CN" dirty="0" smtClean="0"/>
              <a:t>Populating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Department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26" y="823912"/>
            <a:ext cx="7845287" cy="166921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62" y="2493122"/>
            <a:ext cx="11002863" cy="3847742"/>
          </a:xfrm>
          <a:prstGeom prst="rect">
            <a:avLst/>
          </a:prstGeom>
        </p:spPr>
      </p:pic>
      <p:pic>
        <p:nvPicPr>
          <p:cNvPr id="1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43429" y="698862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98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13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1338469" y="0"/>
            <a:ext cx="10058400" cy="823912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Populating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InstructorsDepartment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72" y="823912"/>
            <a:ext cx="11807902" cy="568021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69060" y="702425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8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idx="4294967295"/>
          </p:nvPr>
        </p:nvSpPr>
        <p:spPr>
          <a:xfrm>
            <a:off x="1338469" y="0"/>
            <a:ext cx="10058400" cy="823912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Populating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ClassRoomLocation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34" y="953401"/>
            <a:ext cx="11847443" cy="5195238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14680" y="700083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871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853" y="990380"/>
            <a:ext cx="6947453" cy="53110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4314" y="251790"/>
            <a:ext cx="7394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Designed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Query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1</a:t>
            </a:r>
            <a:endParaRPr lang="en-US" sz="2800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48707" y="68876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20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672" y="726473"/>
            <a:ext cx="6618356" cy="549542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078" y="159026"/>
            <a:ext cx="5128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Designed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Q</a:t>
            </a:r>
            <a:r>
              <a:rPr lang="en-US" altLang="zh-CN" sz="2800" dirty="0" smtClean="0"/>
              <a:t>uery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2</a:t>
            </a:r>
            <a:endParaRPr lang="en-US" sz="28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61385" y="70070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7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eme1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FA0F99CB-1E37-5F4B-BE18-3EE89A32411A}" vid="{72131B06-587D-A948-B3BB-2FFF904B2C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238</TotalTime>
  <Words>35</Words>
  <Application>Microsoft Macintosh PowerPoint</Application>
  <PresentationFormat>Widescreen</PresentationFormat>
  <Paragraphs>10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宋体</vt:lpstr>
      <vt:lpstr>Theme1</vt:lpstr>
      <vt:lpstr>Lin Chen’s Presentation </vt:lpstr>
      <vt:lpstr>My to-do list </vt:lpstr>
      <vt:lpstr>My Design of the database in sqldbm</vt:lpstr>
      <vt:lpstr>Group Diagram</vt:lpstr>
      <vt:lpstr>Populating the Department Table</vt:lpstr>
      <vt:lpstr>Populating the InstructorsDepartment Table</vt:lpstr>
      <vt:lpstr>Populating the ClassRoomLocation Table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 Chen’s Presentation </dc:title>
  <dc:creator>Microsoft Office User</dc:creator>
  <cp:lastModifiedBy>Microsoft Office User</cp:lastModifiedBy>
  <cp:revision>33</cp:revision>
  <dcterms:created xsi:type="dcterms:W3CDTF">2020-05-10T20:45:56Z</dcterms:created>
  <dcterms:modified xsi:type="dcterms:W3CDTF">2020-05-11T00:45:15Z</dcterms:modified>
</cp:coreProperties>
</file>

<file path=docProps/thumbnail.jpeg>
</file>